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85" r:id="rId3"/>
  </p:sldMasterIdLst>
  <p:notesMasterIdLst>
    <p:notesMasterId r:id="rId24"/>
  </p:notesMasterIdLst>
  <p:sldIdLst>
    <p:sldId id="256" r:id="rId4"/>
    <p:sldId id="284" r:id="rId5"/>
    <p:sldId id="259" r:id="rId6"/>
    <p:sldId id="384" r:id="rId7"/>
    <p:sldId id="387" r:id="rId8"/>
    <p:sldId id="374" r:id="rId9"/>
    <p:sldId id="300" r:id="rId10"/>
    <p:sldId id="385" r:id="rId11"/>
    <p:sldId id="388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386" r:id="rId21"/>
    <p:sldId id="308" r:id="rId22"/>
    <p:sldId id="31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430"/>
    <a:srgbClr val="FFFFFF"/>
    <a:srgbClr val="A6A6A6"/>
    <a:srgbClr val="DEDEE0"/>
    <a:srgbClr val="E8E2E2"/>
    <a:srgbClr val="DFD8C7"/>
    <a:srgbClr val="5F5F5D"/>
    <a:srgbClr val="7C7C7A"/>
    <a:srgbClr val="3D3A35"/>
    <a:srgbClr val="C3C1C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5" autoAdjust="0"/>
    <p:restoredTop sz="85158" autoAdjust="0"/>
  </p:normalViewPr>
  <p:slideViewPr>
    <p:cSldViewPr snapToGrid="0" showGuides="1">
      <p:cViewPr varScale="1">
        <p:scale>
          <a:sx n="91" d="100"/>
          <a:sy n="91" d="100"/>
        </p:scale>
        <p:origin x="17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FF20F-263E-459F-8CEE-10BB275692C3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4E989-5413-4760-A207-F3217B0DC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19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) </a:t>
            </a:r>
            <a:r>
              <a:rPr lang="ko-KR" altLang="en-US" dirty="0"/>
              <a:t>프로젝트 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0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195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02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451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71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0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)</a:t>
            </a:r>
            <a:r>
              <a:rPr lang="en-US" altLang="ko-KR" baseline="0" dirty="0"/>
              <a:t> </a:t>
            </a:r>
            <a:r>
              <a:rPr lang="ko-KR" altLang="en-US" dirty="0"/>
              <a:t>목차 제목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0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32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86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80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240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14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38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4E989-5413-4760-A207-F3217B0DC2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52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FCA1-CB7B-4314-8172-B89973CBA7B9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347C-3699-4E64-AA9D-698677248897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E3ABF-9EDC-4BC1-B05B-79D02FB34561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5B2FD-9AA0-4113-BA45-B37800A3C044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377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4D9CD-FB92-42D9-906F-93A463D842E8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157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A8F8D1-9C90-44A4-9499-9CFA5D02CD83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58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42828-365D-4A13-A7B7-9244C6E8660F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78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B178D-4178-4A53-A17D-A3E5B17C5032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366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345FE3-61EC-4682-9927-2F58C80ABD70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854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1B7D1-2803-4782-ABC8-976A1984480D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042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3345D-A303-4EA3-A559-C8FB456E3500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8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70DAB-4BE3-4D44-8389-BC72BD7FBBDF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FB6B1-92EE-4003-8F35-F5423E73AC37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614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46D7E6-DA18-4003-A161-61D0F171F40C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480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4122F-19C3-4901-BDCE-A9AA5D1105BA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338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390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883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9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145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228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810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152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46500-D245-4236-B021-650FF6616CC5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085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704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666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46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8695-8392-455F-AC7C-AD3363FD6629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4E201-7E6F-454F-A7F3-4876BB77DDE3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ADF9-CB0C-4A13-BBAC-B291DF79AFF8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7B1-E926-4927-8E9F-C0F67D237DD6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3B826-4612-4146-92C6-178C3F35A296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295BD-148F-40C7-8E58-095330BCCBC4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CEF5B-AB1B-407E-BCFA-6912CB5187ED}" type="datetime1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75769-5C86-4968-9608-9B498E7EA276}" type="datetime1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04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6E467A-4026-4A8D-97BF-715EF7FA6491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2022-12-01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A3838">
                    <a:tint val="75000"/>
                  </a:srgbClr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3A3838">
                  <a:tint val="75000"/>
                </a:srgbClr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84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4A0F72E-1949-4219-AC42-014A834BDE88}"/>
              </a:ext>
            </a:extLst>
          </p:cNvPr>
          <p:cNvSpPr txBox="1"/>
          <p:nvPr/>
        </p:nvSpPr>
        <p:spPr>
          <a:xfrm>
            <a:off x="10072636" y="4479591"/>
            <a:ext cx="1530749" cy="152349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개발  </a:t>
            </a:r>
            <a:r>
              <a:rPr lang="en-US" altLang="ko-KR" sz="15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5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반</a:t>
            </a:r>
            <a:endParaRPr lang="en-US" altLang="ko-KR" sz="15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조홍민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박기범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27" y="2134977"/>
            <a:ext cx="12186373" cy="21909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535B9-0206-4933-B3A2-FC73A8BF1A8F}"/>
              </a:ext>
            </a:extLst>
          </p:cNvPr>
          <p:cNvSpPr txBox="1"/>
          <p:nvPr/>
        </p:nvSpPr>
        <p:spPr>
          <a:xfrm>
            <a:off x="1991544" y="2922652"/>
            <a:ext cx="8208912" cy="61555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웹으로 하는 서울여행</a:t>
            </a:r>
            <a:endParaRPr lang="en-US" altLang="ko-KR" sz="20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64459" y="635270"/>
            <a:ext cx="8463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dirty="0"/>
              <a:t>SW021 PROJECT</a:t>
            </a:r>
            <a:br>
              <a:rPr lang="en-US" altLang="ko-KR" sz="3200" dirty="0"/>
            </a:br>
            <a:r>
              <a:rPr lang="en-US" altLang="ko-KR" sz="3200" dirty="0"/>
              <a:t>SEOUL TRIP</a:t>
            </a:r>
            <a:endParaRPr lang="ko-KR" altLang="en-US" sz="2400" b="1" dirty="0">
              <a:solidFill>
                <a:schemeClr val="accent6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3460750" y="1857258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930950AD-DD6A-857C-CE3D-5B8BAC2BB2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FC61970-B5AD-4C48-B4F7-CE9623EA5BBF}" type="slidenum">
              <a:rPr lang="ko-KR" altLang="en-US" smtClean="0">
                <a:solidFill>
                  <a:schemeClr val="tx1"/>
                </a:solidFill>
              </a:rPr>
              <a:pPr/>
              <a:t>1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/>
                <a:cs typeface="+mn-cs"/>
              </a:rPr>
              <a:t>10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4E91AA-052E-1B1F-6A21-8803D3A7EF26}"/>
              </a:ext>
            </a:extLst>
          </p:cNvPr>
          <p:cNvSpPr txBox="1"/>
          <p:nvPr/>
        </p:nvSpPr>
        <p:spPr>
          <a:xfrm>
            <a:off x="385483" y="294806"/>
            <a:ext cx="1588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3. 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웹 화면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A6EC76-403A-228F-3246-299259F371BE}"/>
              </a:ext>
            </a:extLst>
          </p:cNvPr>
          <p:cNvSpPr/>
          <p:nvPr/>
        </p:nvSpPr>
        <p:spPr>
          <a:xfrm>
            <a:off x="5662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7CCAAF-5AA0-CF93-B10A-03A77DB7663E}"/>
              </a:ext>
            </a:extLst>
          </p:cNvPr>
          <p:cNvSpPr/>
          <p:nvPr/>
        </p:nvSpPr>
        <p:spPr>
          <a:xfrm>
            <a:off x="62356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91B327-F356-8D29-51A6-E9BD0282B1CD}"/>
              </a:ext>
            </a:extLst>
          </p:cNvPr>
          <p:cNvSpPr/>
          <p:nvPr/>
        </p:nvSpPr>
        <p:spPr>
          <a:xfrm>
            <a:off x="6217231" y="848804"/>
            <a:ext cx="53532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광화문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BC8F93-AE55-B342-B044-807EBB2C5E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59" y="1110427"/>
            <a:ext cx="5323263" cy="531487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DCAF95-24A0-C2B7-12E8-BFD3753AF942}"/>
              </a:ext>
            </a:extLst>
          </p:cNvPr>
          <p:cNvSpPr/>
          <p:nvPr/>
        </p:nvSpPr>
        <p:spPr>
          <a:xfrm>
            <a:off x="551880" y="858636"/>
            <a:ext cx="53532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E3687E-8E97-7D88-AD3B-94A14621D0B3}"/>
              </a:ext>
            </a:extLst>
          </p:cNvPr>
          <p:cNvCxnSpPr>
            <a:cxnSpLocks/>
          </p:cNvCxnSpPr>
          <p:nvPr/>
        </p:nvCxnSpPr>
        <p:spPr>
          <a:xfrm>
            <a:off x="86106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5D105CF-A8CA-CB7D-7E7E-C87200F7F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9" y="1092203"/>
            <a:ext cx="5323263" cy="53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6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/>
                <a:cs typeface="+mn-cs"/>
              </a:rPr>
              <a:t>11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4E91AA-052E-1B1F-6A21-8803D3A7EF26}"/>
              </a:ext>
            </a:extLst>
          </p:cNvPr>
          <p:cNvSpPr txBox="1"/>
          <p:nvPr/>
        </p:nvSpPr>
        <p:spPr>
          <a:xfrm>
            <a:off x="385483" y="294806"/>
            <a:ext cx="1588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3. 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웹 화면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8029D2-244F-64C3-8628-FFC669F3CE15}"/>
              </a:ext>
            </a:extLst>
          </p:cNvPr>
          <p:cNvSpPr/>
          <p:nvPr/>
        </p:nvSpPr>
        <p:spPr>
          <a:xfrm>
            <a:off x="546099" y="860383"/>
            <a:ext cx="5365854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남산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A6EC76-403A-228F-3246-299259F371BE}"/>
              </a:ext>
            </a:extLst>
          </p:cNvPr>
          <p:cNvSpPr/>
          <p:nvPr/>
        </p:nvSpPr>
        <p:spPr>
          <a:xfrm>
            <a:off x="5662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7CCAAF-5AA0-CF93-B10A-03A77DB7663E}"/>
              </a:ext>
            </a:extLst>
          </p:cNvPr>
          <p:cNvSpPr/>
          <p:nvPr/>
        </p:nvSpPr>
        <p:spPr>
          <a:xfrm>
            <a:off x="62356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91B327-F356-8D29-51A6-E9BD0282B1CD}"/>
              </a:ext>
            </a:extLst>
          </p:cNvPr>
          <p:cNvSpPr/>
          <p:nvPr/>
        </p:nvSpPr>
        <p:spPr>
          <a:xfrm>
            <a:off x="6227063" y="848804"/>
            <a:ext cx="53460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홍대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507675-5D66-A98E-A02E-28001D0D79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1" y="1099078"/>
            <a:ext cx="5323263" cy="5333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41DF95-EE2A-E7F2-15AF-62F76A8D59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58" y="1099078"/>
            <a:ext cx="5323263" cy="53446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727C2F0-83A7-DDA2-F04D-0DE41334AE1E}"/>
              </a:ext>
            </a:extLst>
          </p:cNvPr>
          <p:cNvCxnSpPr>
            <a:cxnSpLocks/>
          </p:cNvCxnSpPr>
          <p:nvPr/>
        </p:nvCxnSpPr>
        <p:spPr>
          <a:xfrm>
            <a:off x="86106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6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Montserrat SemiBold"/>
              </a:rPr>
              <a:t>12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4E91AA-052E-1B1F-6A21-8803D3A7EF26}"/>
              </a:ext>
            </a:extLst>
          </p:cNvPr>
          <p:cNvSpPr txBox="1"/>
          <p:nvPr/>
        </p:nvSpPr>
        <p:spPr>
          <a:xfrm>
            <a:off x="385483" y="294806"/>
            <a:ext cx="1588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3. 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웹 화면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8029D2-244F-64C3-8628-FFC669F3CE15}"/>
              </a:ext>
            </a:extLst>
          </p:cNvPr>
          <p:cNvSpPr/>
          <p:nvPr/>
        </p:nvSpPr>
        <p:spPr>
          <a:xfrm>
            <a:off x="553063" y="860383"/>
            <a:ext cx="53532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건대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A6EC76-403A-228F-3246-299259F371BE}"/>
              </a:ext>
            </a:extLst>
          </p:cNvPr>
          <p:cNvSpPr/>
          <p:nvPr/>
        </p:nvSpPr>
        <p:spPr>
          <a:xfrm>
            <a:off x="5662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7CCAAF-5AA0-CF93-B10A-03A77DB7663E}"/>
              </a:ext>
            </a:extLst>
          </p:cNvPr>
          <p:cNvSpPr/>
          <p:nvPr/>
        </p:nvSpPr>
        <p:spPr>
          <a:xfrm>
            <a:off x="62356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91B327-F356-8D29-51A6-E9BD0282B1CD}"/>
              </a:ext>
            </a:extLst>
          </p:cNvPr>
          <p:cNvSpPr/>
          <p:nvPr/>
        </p:nvSpPr>
        <p:spPr>
          <a:xfrm>
            <a:off x="6227063" y="848804"/>
            <a:ext cx="53532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대학로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6510C8-7DBF-AD15-9425-E79E68B256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58" y="1073749"/>
            <a:ext cx="5323262" cy="53775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7FD6AB-71CF-A6B2-CB6C-C752114C88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7" y="1092203"/>
            <a:ext cx="5323263" cy="535908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8EB3783-5A1A-9C74-8284-E743EEA88295}"/>
              </a:ext>
            </a:extLst>
          </p:cNvPr>
          <p:cNvCxnSpPr>
            <a:cxnSpLocks/>
          </p:cNvCxnSpPr>
          <p:nvPr/>
        </p:nvCxnSpPr>
        <p:spPr>
          <a:xfrm>
            <a:off x="86106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81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/>
                <a:cs typeface="+mn-cs"/>
              </a:rPr>
              <a:t>13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4E91AA-052E-1B1F-6A21-8803D3A7EF26}"/>
              </a:ext>
            </a:extLst>
          </p:cNvPr>
          <p:cNvSpPr txBox="1"/>
          <p:nvPr/>
        </p:nvSpPr>
        <p:spPr>
          <a:xfrm>
            <a:off x="385483" y="294806"/>
            <a:ext cx="1588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3. 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웹 화면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8029D2-244F-64C3-8628-FFC669F3CE15}"/>
              </a:ext>
            </a:extLst>
          </p:cNvPr>
          <p:cNvSpPr/>
          <p:nvPr/>
        </p:nvSpPr>
        <p:spPr>
          <a:xfrm>
            <a:off x="553063" y="860383"/>
            <a:ext cx="53532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을지로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A6EC76-403A-228F-3246-299259F371BE}"/>
              </a:ext>
            </a:extLst>
          </p:cNvPr>
          <p:cNvSpPr/>
          <p:nvPr/>
        </p:nvSpPr>
        <p:spPr>
          <a:xfrm>
            <a:off x="5662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7CCAAF-5AA0-CF93-B10A-03A77DB7663E}"/>
              </a:ext>
            </a:extLst>
          </p:cNvPr>
          <p:cNvSpPr/>
          <p:nvPr/>
        </p:nvSpPr>
        <p:spPr>
          <a:xfrm>
            <a:off x="62356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91B327-F356-8D29-51A6-E9BD0282B1CD}"/>
              </a:ext>
            </a:extLst>
          </p:cNvPr>
          <p:cNvSpPr/>
          <p:nvPr/>
        </p:nvSpPr>
        <p:spPr>
          <a:xfrm>
            <a:off x="6214363" y="848804"/>
            <a:ext cx="5365854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성수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25824-9945-20A7-5B6D-1E4D52F441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9" y="1092203"/>
            <a:ext cx="5340004" cy="5333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9A4612-F9CB-8227-0C42-3D0B72D9B1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658" y="1110657"/>
            <a:ext cx="5323263" cy="533309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D8A580-450C-04AC-DFFA-F848ADB5476B}"/>
              </a:ext>
            </a:extLst>
          </p:cNvPr>
          <p:cNvCxnSpPr>
            <a:cxnSpLocks/>
          </p:cNvCxnSpPr>
          <p:nvPr/>
        </p:nvCxnSpPr>
        <p:spPr>
          <a:xfrm>
            <a:off x="86106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56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/>
                <a:cs typeface="+mn-cs"/>
              </a:rPr>
              <a:t>14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4E91AA-052E-1B1F-6A21-8803D3A7EF26}"/>
              </a:ext>
            </a:extLst>
          </p:cNvPr>
          <p:cNvSpPr txBox="1"/>
          <p:nvPr/>
        </p:nvSpPr>
        <p:spPr>
          <a:xfrm>
            <a:off x="385483" y="294806"/>
            <a:ext cx="1588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3. 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웹 화면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8029D2-244F-64C3-8628-FFC669F3CE15}"/>
              </a:ext>
            </a:extLst>
          </p:cNvPr>
          <p:cNvSpPr/>
          <p:nvPr/>
        </p:nvSpPr>
        <p:spPr>
          <a:xfrm>
            <a:off x="553063" y="860383"/>
            <a:ext cx="53532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전통시장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A6EC76-403A-228F-3246-299259F371BE}"/>
              </a:ext>
            </a:extLst>
          </p:cNvPr>
          <p:cNvSpPr/>
          <p:nvPr/>
        </p:nvSpPr>
        <p:spPr>
          <a:xfrm>
            <a:off x="5662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7CCAAF-5AA0-CF93-B10A-03A77DB7663E}"/>
              </a:ext>
            </a:extLst>
          </p:cNvPr>
          <p:cNvSpPr/>
          <p:nvPr/>
        </p:nvSpPr>
        <p:spPr>
          <a:xfrm>
            <a:off x="62356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91B327-F356-8D29-51A6-E9BD0282B1CD}"/>
              </a:ext>
            </a:extLst>
          </p:cNvPr>
          <p:cNvSpPr/>
          <p:nvPr/>
        </p:nvSpPr>
        <p:spPr>
          <a:xfrm>
            <a:off x="6214363" y="848804"/>
            <a:ext cx="5365854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0C25A8-8558-0977-DF9D-B30F432DAE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8" y="1104903"/>
            <a:ext cx="5307244" cy="53272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5AAEEB-0951-2587-D425-3C4AE01CC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348" y="1104903"/>
            <a:ext cx="5304573" cy="533885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317FEC-2812-AE3C-DD06-95AEDEDC4F3B}"/>
              </a:ext>
            </a:extLst>
          </p:cNvPr>
          <p:cNvCxnSpPr>
            <a:cxnSpLocks/>
          </p:cNvCxnSpPr>
          <p:nvPr/>
        </p:nvCxnSpPr>
        <p:spPr>
          <a:xfrm>
            <a:off x="10016613" y="190500"/>
            <a:ext cx="1542308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3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/>
                <a:cs typeface="+mn-cs"/>
              </a:rPr>
              <a:t>15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4E91AA-052E-1B1F-6A21-8803D3A7EF26}"/>
              </a:ext>
            </a:extLst>
          </p:cNvPr>
          <p:cNvSpPr txBox="1"/>
          <p:nvPr/>
        </p:nvSpPr>
        <p:spPr>
          <a:xfrm>
            <a:off x="385483" y="294806"/>
            <a:ext cx="1588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3. 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웹 화면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8029D2-244F-64C3-8628-FFC669F3CE15}"/>
              </a:ext>
            </a:extLst>
          </p:cNvPr>
          <p:cNvSpPr/>
          <p:nvPr/>
        </p:nvSpPr>
        <p:spPr>
          <a:xfrm>
            <a:off x="553063" y="860383"/>
            <a:ext cx="53532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글쓰기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A6EC76-403A-228F-3246-299259F371BE}"/>
              </a:ext>
            </a:extLst>
          </p:cNvPr>
          <p:cNvSpPr/>
          <p:nvPr/>
        </p:nvSpPr>
        <p:spPr>
          <a:xfrm>
            <a:off x="5662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7CCAAF-5AA0-CF93-B10A-03A77DB7663E}"/>
              </a:ext>
            </a:extLst>
          </p:cNvPr>
          <p:cNvSpPr/>
          <p:nvPr/>
        </p:nvSpPr>
        <p:spPr>
          <a:xfrm>
            <a:off x="62356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91B327-F356-8D29-51A6-E9BD0282B1CD}"/>
              </a:ext>
            </a:extLst>
          </p:cNvPr>
          <p:cNvSpPr/>
          <p:nvPr/>
        </p:nvSpPr>
        <p:spPr>
          <a:xfrm>
            <a:off x="6214363" y="848804"/>
            <a:ext cx="5365854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상세 글 조회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F1D57F-6CE2-F366-A84F-BA491C3B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59" y="1099149"/>
            <a:ext cx="5340004" cy="53283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C9777F-7B2A-92CC-6E88-A33F0F7C1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400" y="1099149"/>
            <a:ext cx="5306522" cy="5344604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64A70DD-7C34-A330-854D-47E774F62F49}"/>
              </a:ext>
            </a:extLst>
          </p:cNvPr>
          <p:cNvCxnSpPr>
            <a:cxnSpLocks/>
          </p:cNvCxnSpPr>
          <p:nvPr/>
        </p:nvCxnSpPr>
        <p:spPr>
          <a:xfrm>
            <a:off x="10016613" y="190500"/>
            <a:ext cx="1542308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80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/>
                <a:cs typeface="+mn-cs"/>
              </a:rPr>
              <a:t>16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4E91AA-052E-1B1F-6A21-8803D3A7EF26}"/>
              </a:ext>
            </a:extLst>
          </p:cNvPr>
          <p:cNvSpPr txBox="1"/>
          <p:nvPr/>
        </p:nvSpPr>
        <p:spPr>
          <a:xfrm>
            <a:off x="385483" y="294806"/>
            <a:ext cx="1588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3. 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웹 화면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8029D2-244F-64C3-8628-FFC669F3CE15}"/>
              </a:ext>
            </a:extLst>
          </p:cNvPr>
          <p:cNvSpPr/>
          <p:nvPr/>
        </p:nvSpPr>
        <p:spPr>
          <a:xfrm>
            <a:off x="553063" y="860383"/>
            <a:ext cx="53532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회원목록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A6EC76-403A-228F-3246-299259F371BE}"/>
              </a:ext>
            </a:extLst>
          </p:cNvPr>
          <p:cNvSpPr/>
          <p:nvPr/>
        </p:nvSpPr>
        <p:spPr>
          <a:xfrm>
            <a:off x="5662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7CCAAF-5AA0-CF93-B10A-03A77DB7663E}"/>
              </a:ext>
            </a:extLst>
          </p:cNvPr>
          <p:cNvSpPr/>
          <p:nvPr/>
        </p:nvSpPr>
        <p:spPr>
          <a:xfrm>
            <a:off x="62356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91B327-F356-8D29-51A6-E9BD0282B1CD}"/>
              </a:ext>
            </a:extLst>
          </p:cNvPr>
          <p:cNvSpPr/>
          <p:nvPr/>
        </p:nvSpPr>
        <p:spPr>
          <a:xfrm>
            <a:off x="6227063" y="848804"/>
            <a:ext cx="53532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543CCC-1761-364A-77B0-0FD893EB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22" y="1103782"/>
            <a:ext cx="5323241" cy="5328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ADD803-EFB5-B09D-6635-1F9D53E8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59" y="1092204"/>
            <a:ext cx="5301863" cy="53515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77A6898-37D5-71CD-B022-E01B4AEB6748}"/>
              </a:ext>
            </a:extLst>
          </p:cNvPr>
          <p:cNvCxnSpPr>
            <a:cxnSpLocks/>
          </p:cNvCxnSpPr>
          <p:nvPr/>
        </p:nvCxnSpPr>
        <p:spPr>
          <a:xfrm>
            <a:off x="10016613" y="190500"/>
            <a:ext cx="1542308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06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Montserrat SemiBold"/>
              </a:rPr>
              <a:t>17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4E91AA-052E-1B1F-6A21-8803D3A7EF26}"/>
              </a:ext>
            </a:extLst>
          </p:cNvPr>
          <p:cNvSpPr txBox="1"/>
          <p:nvPr/>
        </p:nvSpPr>
        <p:spPr>
          <a:xfrm>
            <a:off x="385483" y="294806"/>
            <a:ext cx="1588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3. 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웹 화면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8029D2-244F-64C3-8628-FFC669F3CE15}"/>
              </a:ext>
            </a:extLst>
          </p:cNvPr>
          <p:cNvSpPr/>
          <p:nvPr/>
        </p:nvSpPr>
        <p:spPr>
          <a:xfrm>
            <a:off x="553063" y="860383"/>
            <a:ext cx="53532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A6EC76-403A-228F-3246-299259F371BE}"/>
              </a:ext>
            </a:extLst>
          </p:cNvPr>
          <p:cNvSpPr/>
          <p:nvPr/>
        </p:nvSpPr>
        <p:spPr>
          <a:xfrm>
            <a:off x="5662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7CCAAF-5AA0-CF93-B10A-03A77DB7663E}"/>
              </a:ext>
            </a:extLst>
          </p:cNvPr>
          <p:cNvSpPr/>
          <p:nvPr/>
        </p:nvSpPr>
        <p:spPr>
          <a:xfrm>
            <a:off x="6235659" y="1092203"/>
            <a:ext cx="5323263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E91B327-F356-8D29-51A6-E9BD0282B1CD}"/>
              </a:ext>
            </a:extLst>
          </p:cNvPr>
          <p:cNvSpPr/>
          <p:nvPr/>
        </p:nvSpPr>
        <p:spPr>
          <a:xfrm>
            <a:off x="6227063" y="848804"/>
            <a:ext cx="5353200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정보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AC22A-FBFC-7EBA-3FB9-3337BC64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59" y="1092204"/>
            <a:ext cx="5323263" cy="5333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BC52AA-BDE2-D600-99C0-DACF00C3E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658" y="1092204"/>
            <a:ext cx="5323263" cy="535155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3F3EFF-804A-7BF2-5DCA-FC22BA69DFBF}"/>
              </a:ext>
            </a:extLst>
          </p:cNvPr>
          <p:cNvCxnSpPr>
            <a:cxnSpLocks/>
          </p:cNvCxnSpPr>
          <p:nvPr/>
        </p:nvCxnSpPr>
        <p:spPr>
          <a:xfrm>
            <a:off x="10016613" y="190500"/>
            <a:ext cx="1542308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73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5DB5D-21C7-4AF7-83F4-2F90A21B484B}"/>
              </a:ext>
            </a:extLst>
          </p:cNvPr>
          <p:cNvSpPr txBox="1"/>
          <p:nvPr/>
        </p:nvSpPr>
        <p:spPr>
          <a:xfrm>
            <a:off x="901700" y="2721114"/>
            <a:ext cx="20553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+mn-cs"/>
              </a:rPr>
              <a:t>Part 4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Black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BA393-00D1-4319-BAA3-0B788B873931}"/>
              </a:ext>
            </a:extLst>
          </p:cNvPr>
          <p:cNvSpPr txBox="1"/>
          <p:nvPr/>
        </p:nvSpPr>
        <p:spPr>
          <a:xfrm>
            <a:off x="901700" y="3490555"/>
            <a:ext cx="238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동영상 시연</a:t>
            </a:r>
          </a:p>
        </p:txBody>
      </p:sp>
    </p:spTree>
    <p:extLst>
      <p:ext uri="{BB962C8B-B14F-4D97-AF65-F5344CB8AC3E}">
        <p14:creationId xmlns:p14="http://schemas.microsoft.com/office/powerpoint/2010/main" val="354785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517798-5507-49D7-9570-543A21FF57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33" y="0"/>
            <a:ext cx="45733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524B6-6034-44BA-A115-23C4556D9C5F}"/>
              </a:ext>
            </a:extLst>
          </p:cNvPr>
          <p:cNvSpPr txBox="1"/>
          <p:nvPr/>
        </p:nvSpPr>
        <p:spPr>
          <a:xfrm>
            <a:off x="5033049" y="1264420"/>
            <a:ext cx="2125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-30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Pretendard ExtraBold"/>
                <a:ea typeface="+mj-ea"/>
                <a:cs typeface="+mn-cs"/>
              </a:rPr>
              <a:t>Q &amp; A</a:t>
            </a:r>
            <a:endParaRPr kumimoji="0" lang="ko-KR" altLang="en-US" sz="6000" b="1" i="0" u="none" strike="noStrike" kern="1200" cap="none" spc="-30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Pretendard ExtraBold"/>
              <a:ea typeface="+mj-ea"/>
              <a:cs typeface="+mn-cs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978195"/>
            <a:ext cx="9377916" cy="4550733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F5F5D"/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F5F5D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7D8380-1070-B31E-6892-2518DD6655C0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2BB9F68-F571-9CC8-DEBC-16798E20C5E5}"/>
              </a:ext>
            </a:extLst>
          </p:cNvPr>
          <p:cNvCxnSpPr>
            <a:cxnSpLocks/>
          </p:cNvCxnSpPr>
          <p:nvPr/>
        </p:nvCxnSpPr>
        <p:spPr>
          <a:xfrm>
            <a:off x="11418037" y="190500"/>
            <a:ext cx="773963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7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96000" y="3283"/>
            <a:ext cx="60948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7466433" y="2898935"/>
            <a:ext cx="35350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spc="-150" dirty="0">
                <a:solidFill>
                  <a:schemeClr val="accent6">
                    <a:lumMod val="25000"/>
                  </a:schemeClr>
                </a:solidFill>
                <a:latin typeface="+mn-ea"/>
              </a:rPr>
              <a:t>목차</a:t>
            </a:r>
            <a:endParaRPr lang="en-US" altLang="ko-KR" sz="4000" b="1" spc="-150" dirty="0">
              <a:solidFill>
                <a:schemeClr val="accent6">
                  <a:lumMod val="25000"/>
                </a:schemeClr>
              </a:solidFill>
              <a:latin typeface="+mn-ea"/>
            </a:endParaRPr>
          </a:p>
          <a:p>
            <a:pPr algn="r"/>
            <a:r>
              <a:rPr lang="en-US" altLang="ko-KR" sz="3600" spc="-150" dirty="0">
                <a:solidFill>
                  <a:schemeClr val="accent6">
                    <a:lumMod val="25000"/>
                  </a:schemeClr>
                </a:solidFill>
                <a:latin typeface="+mn-ea"/>
              </a:rPr>
              <a:t>Table of Contents</a:t>
            </a:r>
            <a:endParaRPr lang="ko-KR" altLang="en-US" sz="3600" spc="-150" dirty="0">
              <a:solidFill>
                <a:schemeClr val="accent6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789875" y="1407239"/>
            <a:ext cx="2445269" cy="646331"/>
            <a:chOff x="939800" y="1442839"/>
            <a:chExt cx="2445269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43964"/>
              <a:ext cx="186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815722" y="2507967"/>
            <a:ext cx="2563891" cy="646331"/>
            <a:chOff x="939800" y="1442839"/>
            <a:chExt cx="2563891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43964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사용  개발  도구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776177" y="4949132"/>
            <a:ext cx="1357719" cy="646331"/>
            <a:chOff x="939800" y="3339150"/>
            <a:chExt cx="1357719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3339150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74244" y="3436905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시연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84909E9-7D4A-4AEB-B907-8E112C97A1AE}"/>
              </a:ext>
            </a:extLst>
          </p:cNvPr>
          <p:cNvCxnSpPr/>
          <p:nvPr/>
        </p:nvCxnSpPr>
        <p:spPr>
          <a:xfrm>
            <a:off x="6536515" y="298197"/>
            <a:ext cx="527050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A4652-189F-4F7A-8733-88CE2127DA4F}"/>
              </a:ext>
            </a:extLst>
          </p:cNvPr>
          <p:cNvSpPr txBox="1"/>
          <p:nvPr/>
        </p:nvSpPr>
        <p:spPr>
          <a:xfrm>
            <a:off x="784713" y="5403529"/>
            <a:ext cx="499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2ABA0CA-5689-699D-29AF-ACEE3F33B070}"/>
              </a:ext>
            </a:extLst>
          </p:cNvPr>
          <p:cNvCxnSpPr>
            <a:cxnSpLocks/>
          </p:cNvCxnSpPr>
          <p:nvPr/>
        </p:nvCxnSpPr>
        <p:spPr>
          <a:xfrm>
            <a:off x="330200" y="192325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9317124-A624-1051-611A-F715EE21ABFC}"/>
              </a:ext>
            </a:extLst>
          </p:cNvPr>
          <p:cNvGrpSpPr/>
          <p:nvPr/>
        </p:nvGrpSpPr>
        <p:grpSpPr>
          <a:xfrm>
            <a:off x="815722" y="3688014"/>
            <a:ext cx="1634150" cy="646331"/>
            <a:chOff x="939800" y="1442839"/>
            <a:chExt cx="1634150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38669C-BC24-2241-21AA-10D38960A3E6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F6331-40CE-783A-8435-5DB1DBB273EF}"/>
                </a:ext>
              </a:extLst>
            </p:cNvPr>
            <p:cNvSpPr txBox="1"/>
            <p:nvPr/>
          </p:nvSpPr>
          <p:spPr>
            <a:xfrm>
              <a:off x="1520456" y="1543964"/>
              <a:ext cx="1053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웹 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92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4AC5BE-AE8A-47DA-849C-86BF19ABB2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52" y="1322439"/>
            <a:ext cx="2324332" cy="5535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49933-013A-4DA4-B40F-DB900F3E4904}"/>
              </a:ext>
            </a:extLst>
          </p:cNvPr>
          <p:cNvSpPr txBox="1"/>
          <p:nvPr/>
        </p:nvSpPr>
        <p:spPr>
          <a:xfrm>
            <a:off x="3579125" y="1638709"/>
            <a:ext cx="5033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dirty="0">
                <a:solidFill>
                  <a:srgbClr val="3A3838"/>
                </a:solidFill>
                <a:latin typeface="Montserrat Black"/>
              </a:rPr>
              <a:t>THANK YOU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Black"/>
              <a:cs typeface="+mn-cs"/>
            </a:endParaRP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AEBCEBE6-A4C2-4FFB-B291-7650A0C5D976}"/>
              </a:ext>
            </a:extLst>
          </p:cNvPr>
          <p:cNvSpPr/>
          <p:nvPr/>
        </p:nvSpPr>
        <p:spPr>
          <a:xfrm>
            <a:off x="1407042" y="361335"/>
            <a:ext cx="9377916" cy="6135329"/>
          </a:xfrm>
          <a:prstGeom prst="bracketPair">
            <a:avLst>
              <a:gd name="adj" fmla="val 11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F4959F-0B40-06A8-A1B3-1CD7E214D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979" y="2849972"/>
            <a:ext cx="5151919" cy="299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5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2839239" cy="1415772"/>
            <a:chOff x="901700" y="2721114"/>
            <a:chExt cx="2839239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7123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atin typeface="+mj-lt"/>
                </a:rPr>
                <a:t>Part 1</a:t>
              </a:r>
              <a:endParaRPr lang="ko-KR" altLang="en-US" sz="4400" b="1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839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프로젝트 개요</a:t>
              </a: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21769" y="229737"/>
            <a:ext cx="2579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1.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프로젝트 개요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875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8928639" y="3171691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 End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E4AF1D4F-5C3D-57CB-DB9D-BE3EFE1B37F0}"/>
              </a:ext>
            </a:extLst>
          </p:cNvPr>
          <p:cNvSpPr txBox="1">
            <a:spLocks/>
          </p:cNvSpPr>
          <p:nvPr/>
        </p:nvSpPr>
        <p:spPr>
          <a:xfrm>
            <a:off x="321769" y="1562101"/>
            <a:ext cx="11136419" cy="5066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관광 정보 제공</a:t>
            </a:r>
            <a:r>
              <a:rPr lang="en-US" altLang="ko-KR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여행 후기 공유</a:t>
            </a:r>
            <a:r>
              <a:rPr lang="en-US" altLang="ko-KR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회원목록 공유 기능을 가진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Spring Framework, MySQL ,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MyBatis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서울 여행 웹 어플리케이션을 제작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여행 관련 플랫폼을 사용하면서 추가되었으면 하는 부분들을 생각하며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만든</a:t>
            </a:r>
            <a:r>
              <a:rPr lang="ko-KR" altLang="en-US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프로젝트</a:t>
            </a:r>
            <a:endParaRPr lang="en-US" altLang="ko-KR" sz="16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sz="16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서울 각 지역 관광지</a:t>
            </a:r>
            <a:r>
              <a:rPr lang="en-US" altLang="ko-KR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맛집 리스트 및 상세정보</a:t>
            </a:r>
            <a:r>
              <a:rPr lang="en-US" altLang="ko-KR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기능 제공</a:t>
            </a:r>
            <a:endParaRPr lang="en-US" altLang="ko-KR" sz="16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ko-KR" altLang="en-US" sz="16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회원 게시판을 통한 여행 후기 공유</a:t>
            </a:r>
            <a:endParaRPr lang="en-US" altLang="ko-KR" sz="16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sz="16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회원 목록 공유를 통한 여행원 모집</a:t>
            </a:r>
            <a:endParaRPr lang="en-US" altLang="ko-KR" sz="16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endParaRPr lang="ko-KR" altLang="en-US" sz="16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en-US" altLang="ko-KR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KAKAO Map API </a:t>
            </a:r>
            <a:r>
              <a:rPr lang="ko-KR" altLang="en-US" sz="16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sz="16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79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21769" y="229737"/>
            <a:ext cx="2579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1.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프로젝트 개요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8682" y="2141619"/>
            <a:ext cx="10895118" cy="2416013"/>
            <a:chOff x="335552" y="2031514"/>
            <a:chExt cx="10895118" cy="2416013"/>
          </a:xfrm>
        </p:grpSpPr>
        <p:sp>
          <p:nvSpPr>
            <p:cNvPr id="23" name="갈매기형 수장 5">
              <a:extLst>
                <a:ext uri="{FF2B5EF4-FFF2-40B4-BE49-F238E27FC236}">
                  <a16:creationId xmlns:a16="http://schemas.microsoft.com/office/drawing/2014/main" id="{7004290A-968A-4FF6-9FC5-EB758FD893EA}"/>
                </a:ext>
              </a:extLst>
            </p:cNvPr>
            <p:cNvSpPr/>
            <p:nvPr/>
          </p:nvSpPr>
          <p:spPr>
            <a:xfrm>
              <a:off x="7291674" y="2835519"/>
              <a:ext cx="3938996" cy="823897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갈매기형 수장 4">
              <a:extLst>
                <a:ext uri="{FF2B5EF4-FFF2-40B4-BE49-F238E27FC236}">
                  <a16:creationId xmlns:a16="http://schemas.microsoft.com/office/drawing/2014/main" id="{0F6CA164-4AC4-4DB3-8450-43DBE690140C}"/>
                </a:ext>
              </a:extLst>
            </p:cNvPr>
            <p:cNvSpPr/>
            <p:nvPr/>
          </p:nvSpPr>
          <p:spPr>
            <a:xfrm>
              <a:off x="3813613" y="2835519"/>
              <a:ext cx="3938996" cy="823897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오각형 3">
              <a:extLst>
                <a:ext uri="{FF2B5EF4-FFF2-40B4-BE49-F238E27FC236}">
                  <a16:creationId xmlns:a16="http://schemas.microsoft.com/office/drawing/2014/main" id="{922A3F37-ED2A-46CC-B8A4-3DD3841C269F}"/>
                </a:ext>
              </a:extLst>
            </p:cNvPr>
            <p:cNvSpPr/>
            <p:nvPr/>
          </p:nvSpPr>
          <p:spPr>
            <a:xfrm>
              <a:off x="335552" y="2835520"/>
              <a:ext cx="3938996" cy="82389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왼쪽 중괄호 25">
              <a:extLst>
                <a:ext uri="{FF2B5EF4-FFF2-40B4-BE49-F238E27FC236}">
                  <a16:creationId xmlns:a16="http://schemas.microsoft.com/office/drawing/2014/main" id="{62DE16E5-A8B8-46E6-8F1B-0FB7BA494EA5}"/>
                </a:ext>
              </a:extLst>
            </p:cNvPr>
            <p:cNvSpPr/>
            <p:nvPr/>
          </p:nvSpPr>
          <p:spPr>
            <a:xfrm rot="16200000">
              <a:off x="5558304" y="2606003"/>
              <a:ext cx="249495" cy="2818000"/>
            </a:xfrm>
            <a:prstGeom prst="leftBrace">
              <a:avLst>
                <a:gd name="adj1" fmla="val 54487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왼쪽 중괄호 26">
              <a:extLst>
                <a:ext uri="{FF2B5EF4-FFF2-40B4-BE49-F238E27FC236}">
                  <a16:creationId xmlns:a16="http://schemas.microsoft.com/office/drawing/2014/main" id="{7CAF8655-9706-4FA8-B01E-A45459E39A22}"/>
                </a:ext>
              </a:extLst>
            </p:cNvPr>
            <p:cNvSpPr/>
            <p:nvPr/>
          </p:nvSpPr>
          <p:spPr>
            <a:xfrm rot="5400000" flipV="1">
              <a:off x="1980581" y="1282001"/>
              <a:ext cx="140845" cy="2570598"/>
            </a:xfrm>
            <a:prstGeom prst="leftBrace">
              <a:avLst>
                <a:gd name="adj1" fmla="val 54487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왼쪽 중괄호 27">
              <a:extLst>
                <a:ext uri="{FF2B5EF4-FFF2-40B4-BE49-F238E27FC236}">
                  <a16:creationId xmlns:a16="http://schemas.microsoft.com/office/drawing/2014/main" id="{1E3C12B2-9799-46FD-9BBA-B6CE4022B47E}"/>
                </a:ext>
              </a:extLst>
            </p:cNvPr>
            <p:cNvSpPr/>
            <p:nvPr/>
          </p:nvSpPr>
          <p:spPr>
            <a:xfrm rot="5400000" flipV="1">
              <a:off x="9174935" y="1071329"/>
              <a:ext cx="140843" cy="2991940"/>
            </a:xfrm>
            <a:prstGeom prst="leftBrace">
              <a:avLst>
                <a:gd name="adj1" fmla="val 54487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123A8D-99B6-410A-9124-B7640095CEBC}"/>
                </a:ext>
              </a:extLst>
            </p:cNvPr>
            <p:cNvSpPr txBox="1"/>
            <p:nvPr/>
          </p:nvSpPr>
          <p:spPr>
            <a:xfrm>
              <a:off x="689894" y="2031515"/>
              <a:ext cx="27222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rgbClr val="3734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서울 여행</a:t>
              </a:r>
              <a:r>
                <a:rPr lang="en-US" altLang="ko-KR" sz="1400" b="1" dirty="0">
                  <a:solidFill>
                    <a:srgbClr val="3734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solidFill>
                    <a:srgbClr val="3734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탐방 웹 페이지</a:t>
              </a:r>
              <a:endParaRPr lang="en-US" altLang="ko-KR" sz="1400" b="1" dirty="0">
                <a:solidFill>
                  <a:srgbClr val="3734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B1AF1F-289D-47BB-8F29-A198E169EE29}"/>
                </a:ext>
              </a:extLst>
            </p:cNvPr>
            <p:cNvSpPr txBox="1"/>
            <p:nvPr/>
          </p:nvSpPr>
          <p:spPr>
            <a:xfrm>
              <a:off x="7749387" y="2031514"/>
              <a:ext cx="2991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3734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Spring boot, MySQL, </a:t>
              </a:r>
              <a:r>
                <a:rPr lang="en-US" altLang="ko-KR" sz="1400" b="1" dirty="0" err="1">
                  <a:solidFill>
                    <a:srgbClr val="3734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MyBatis</a:t>
              </a:r>
              <a:endParaRPr lang="en-US" altLang="ko-KR" sz="1400" b="1" dirty="0">
                <a:solidFill>
                  <a:srgbClr val="3734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DCB67E-1DD8-4A2B-B0EA-97BBF5508FA4}"/>
                </a:ext>
              </a:extLst>
            </p:cNvPr>
            <p:cNvSpPr txBox="1"/>
            <p:nvPr/>
          </p:nvSpPr>
          <p:spPr>
            <a:xfrm>
              <a:off x="4757458" y="4139750"/>
              <a:ext cx="1899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3734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HTML,CSS</a:t>
              </a:r>
              <a:r>
                <a:rPr lang="ko-KR" altLang="en-US" sz="1400" b="1" dirty="0">
                  <a:solidFill>
                    <a:srgbClr val="37343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사용</a:t>
              </a:r>
              <a:endParaRPr lang="en-US" altLang="ko-KR" sz="1400" b="1" dirty="0">
                <a:solidFill>
                  <a:srgbClr val="3734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7FFFEE-B81E-43E8-8BF0-039A1F2525D9}"/>
                </a:ext>
              </a:extLst>
            </p:cNvPr>
            <p:cNvSpPr txBox="1"/>
            <p:nvPr/>
          </p:nvSpPr>
          <p:spPr>
            <a:xfrm>
              <a:off x="715076" y="3083282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여행을 위한 웹 페이지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5055138" y="31716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Front End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7FFFEE-B81E-43E8-8BF0-039A1F2525D9}"/>
              </a:ext>
            </a:extLst>
          </p:cNvPr>
          <p:cNvSpPr txBox="1"/>
          <p:nvPr/>
        </p:nvSpPr>
        <p:spPr>
          <a:xfrm>
            <a:off x="8928639" y="3171691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Back End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5B1BBA-26C8-303B-066D-1C2E2D2225D5}"/>
              </a:ext>
            </a:extLst>
          </p:cNvPr>
          <p:cNvCxnSpPr>
            <a:cxnSpLocks/>
          </p:cNvCxnSpPr>
          <p:nvPr/>
        </p:nvCxnSpPr>
        <p:spPr>
          <a:xfrm>
            <a:off x="2962081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19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1204162" y="911871"/>
            <a:ext cx="3238500" cy="5444478"/>
            <a:chOff x="4993633" y="3536048"/>
            <a:chExt cx="2073600" cy="2634468"/>
          </a:xfrm>
        </p:grpSpPr>
        <p:sp>
          <p:nvSpPr>
            <p:cNvPr id="41" name="직사각형 40"/>
            <p:cNvSpPr/>
            <p:nvPr/>
          </p:nvSpPr>
          <p:spPr>
            <a:xfrm>
              <a:off x="4993633" y="3816937"/>
              <a:ext cx="2073600" cy="2353579"/>
            </a:xfrm>
            <a:prstGeom prst="rect">
              <a:avLst/>
            </a:prstGeom>
            <a:noFill/>
            <a:ln w="12700">
              <a:solidFill>
                <a:srgbClr val="E8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b="1" u="sng" dirty="0">
                  <a:solidFill>
                    <a:schemeClr val="tx1"/>
                  </a:solidFill>
                  <a:latin typeface="+mn-ea"/>
                </a:rPr>
                <a:t>Back-end</a:t>
              </a:r>
              <a:r>
                <a:rPr lang="ko-KR" altLang="en-US" b="1" u="sng" dirty="0">
                  <a:solidFill>
                    <a:schemeClr val="tx1"/>
                  </a:solidFill>
                  <a:latin typeface="+mn-ea"/>
                </a:rPr>
                <a:t> 역할</a:t>
              </a:r>
              <a:endParaRPr lang="en-US" altLang="ko-KR" b="1" u="sng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로그인 및 회원가입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회원정보 수정</a:t>
              </a: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탈퇴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게시판 디자인 및 기능 구현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       (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작성</a:t>
              </a: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조회</a:t>
              </a: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상세정보</a:t>
              </a: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검색</a:t>
              </a: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삭제</a:t>
              </a: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)</a:t>
              </a: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회원목록 조회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DB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쿼리 작성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b="1" u="sng" dirty="0">
                  <a:solidFill>
                    <a:schemeClr val="tx1"/>
                  </a:solidFill>
                  <a:latin typeface="+mn-ea"/>
                </a:rPr>
                <a:t>Front-end </a:t>
              </a:r>
              <a:r>
                <a:rPr lang="ko-KR" altLang="en-US" b="1" u="sng" dirty="0">
                  <a:solidFill>
                    <a:schemeClr val="tx1"/>
                  </a:solidFill>
                  <a:latin typeface="+mn-ea"/>
                </a:rPr>
                <a:t>역할</a:t>
              </a:r>
              <a:endParaRPr lang="en-US" altLang="ko-KR" b="1" u="sng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+mn-ea"/>
                </a:rPr>
                <a:t>메인페이지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400" b="1" dirty="0" err="1">
                  <a:solidFill>
                    <a:schemeClr val="tx1"/>
                  </a:solidFill>
                  <a:latin typeface="+mn-ea"/>
                </a:rPr>
                <a:t>kakao</a:t>
              </a: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 map API 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연동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로그인</a:t>
              </a: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회원가입</a:t>
              </a: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회원 정보 디자인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관광지 디자인 및 상세정보 추가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993640" y="3536048"/>
              <a:ext cx="2073593" cy="280891"/>
            </a:xfrm>
            <a:prstGeom prst="rect">
              <a:avLst/>
            </a:prstGeom>
            <a:solidFill>
              <a:srgbClr val="E8E2E2"/>
            </a:solidFill>
            <a:ln>
              <a:solidFill>
                <a:srgbClr val="E8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 err="1">
                  <a:solidFill>
                    <a:schemeClr val="tx1"/>
                  </a:solidFill>
                </a:rPr>
                <a:t>조홍민</a:t>
              </a:r>
              <a:endParaRPr lang="ko-KR" altLang="en-US" sz="2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꺾인 연결선 48"/>
          <p:cNvCxnSpPr>
            <a:cxnSpLocks/>
          </p:cNvCxnSpPr>
          <p:nvPr/>
        </p:nvCxnSpPr>
        <p:spPr>
          <a:xfrm>
            <a:off x="4454615" y="3091850"/>
            <a:ext cx="3149600" cy="12700"/>
          </a:xfrm>
          <a:prstGeom prst="bentConnector3">
            <a:avLst>
              <a:gd name="adj1" fmla="val 99596"/>
            </a:avLst>
          </a:prstGeom>
          <a:ln w="19050">
            <a:solidFill>
              <a:srgbClr val="DFD8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/>
                <a:cs typeface="+mn-cs"/>
              </a:rPr>
              <a:t>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F9F376-62DE-688F-4308-F3442C52BBD7}"/>
              </a:ext>
            </a:extLst>
          </p:cNvPr>
          <p:cNvSpPr txBox="1"/>
          <p:nvPr/>
        </p:nvSpPr>
        <p:spPr>
          <a:xfrm>
            <a:off x="321769" y="229737"/>
            <a:ext cx="25795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1.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프로젝트 개요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135015-86BE-9EE3-6471-28969E41490C}"/>
              </a:ext>
            </a:extLst>
          </p:cNvPr>
          <p:cNvGrpSpPr/>
          <p:nvPr/>
        </p:nvGrpSpPr>
        <p:grpSpPr>
          <a:xfrm>
            <a:off x="7616168" y="911871"/>
            <a:ext cx="3379694" cy="5444479"/>
            <a:chOff x="4993633" y="3536048"/>
            <a:chExt cx="2073600" cy="263446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829DE00-D8CB-3CD3-8657-74B04B85C097}"/>
                </a:ext>
              </a:extLst>
            </p:cNvPr>
            <p:cNvSpPr/>
            <p:nvPr/>
          </p:nvSpPr>
          <p:spPr>
            <a:xfrm>
              <a:off x="4993633" y="3816938"/>
              <a:ext cx="2073600" cy="2353578"/>
            </a:xfrm>
            <a:prstGeom prst="rect">
              <a:avLst/>
            </a:prstGeom>
            <a:noFill/>
            <a:ln w="12700">
              <a:solidFill>
                <a:srgbClr val="E8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b="1" u="sng" dirty="0">
                  <a:solidFill>
                    <a:schemeClr val="tx1"/>
                  </a:solidFill>
                  <a:latin typeface="+mn-ea"/>
                </a:rPr>
                <a:t>Front-end</a:t>
              </a:r>
              <a:r>
                <a:rPr lang="ko-KR" altLang="en-US" b="1" u="sng" dirty="0">
                  <a:solidFill>
                    <a:schemeClr val="tx1"/>
                  </a:solidFill>
                  <a:latin typeface="+mn-ea"/>
                </a:rPr>
                <a:t> 역할</a:t>
              </a:r>
              <a:endParaRPr lang="en-US" altLang="ko-KR" b="1" u="sng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+mn-ea"/>
                </a:rPr>
                <a:t>메인페이지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 디자인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기타정보 디자인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관광지 디자인 및 상세정보 추가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광화문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남산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홍대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건대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대학로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을지로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성수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전통시장</a:t>
              </a: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FD7B47-839E-2CB5-CBA6-704271A0681A}"/>
                </a:ext>
              </a:extLst>
            </p:cNvPr>
            <p:cNvSpPr/>
            <p:nvPr/>
          </p:nvSpPr>
          <p:spPr>
            <a:xfrm>
              <a:off x="4993640" y="3536048"/>
              <a:ext cx="2073593" cy="280890"/>
            </a:xfrm>
            <a:prstGeom prst="rect">
              <a:avLst/>
            </a:prstGeom>
            <a:solidFill>
              <a:srgbClr val="E8E2E2"/>
            </a:solidFill>
            <a:ln>
              <a:solidFill>
                <a:srgbClr val="E8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b="1" dirty="0" err="1">
                  <a:solidFill>
                    <a:schemeClr val="tx1"/>
                  </a:solidFill>
                </a:rPr>
                <a:t>박기범</a:t>
              </a:r>
              <a:endParaRPr lang="ko-KR" altLang="en-US" sz="2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E483D6D-411B-5AD9-35DB-2E1D5C928A0A}"/>
              </a:ext>
            </a:extLst>
          </p:cNvPr>
          <p:cNvCxnSpPr>
            <a:cxnSpLocks/>
          </p:cNvCxnSpPr>
          <p:nvPr/>
        </p:nvCxnSpPr>
        <p:spPr>
          <a:xfrm>
            <a:off x="4346381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7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855269" cy="1415772"/>
            <a:chOff x="901700" y="2721114"/>
            <a:chExt cx="2855269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803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Montserrat Black"/>
                  <a:cs typeface="+mn-cs"/>
                </a:rPr>
                <a:t>Part 2</a:t>
              </a:r>
              <a:endPara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2855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-300" normalizeH="0" baseline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+mn-ea"/>
                </a:rPr>
                <a:t>사용 개발 도구</a:t>
              </a:r>
              <a:endPara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61970-B5AD-4C48-B4F7-CE9623EA5BB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09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85483" y="314470"/>
            <a:ext cx="2771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2. 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사용  개발  도구</a:t>
            </a:r>
          </a:p>
        </p:txBody>
      </p:sp>
      <p:sp>
        <p:nvSpPr>
          <p:cNvPr id="6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Montserrat SemiBold"/>
              </a:rPr>
              <a:t>8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스프링 기초와 원리를 알아보자🌳">
            <a:extLst>
              <a:ext uri="{FF2B5EF4-FFF2-40B4-BE49-F238E27FC236}">
                <a16:creationId xmlns:a16="http://schemas.microsoft.com/office/drawing/2014/main" id="{6996FD33-87C1-6C4B-3482-7B0C66D7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90" y="2450412"/>
            <a:ext cx="2331916" cy="13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RDS for MySQL – Amazon Web Services(AWS)">
            <a:extLst>
              <a:ext uri="{FF2B5EF4-FFF2-40B4-BE49-F238E27FC236}">
                <a16:creationId xmlns:a16="http://schemas.microsoft.com/office/drawing/2014/main" id="{8E5AA922-76E5-4339-88C2-9D611253E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366" y="2362187"/>
            <a:ext cx="1600083" cy="71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p 파일 형식 기호 - 무료 상호 작용개 아이콘">
            <a:extLst>
              <a:ext uri="{FF2B5EF4-FFF2-40B4-BE49-F238E27FC236}">
                <a16:creationId xmlns:a16="http://schemas.microsoft.com/office/drawing/2014/main" id="{4D456083-3137-DFEF-7D1B-B897AAF28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643" y="2463003"/>
            <a:ext cx="1049644" cy="103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41C43C7-0106-1036-B3AA-C06624CD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091" y="4060860"/>
            <a:ext cx="2040516" cy="103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3F570D-9B6D-C648-0BF5-95CA5014C81F}"/>
              </a:ext>
            </a:extLst>
          </p:cNvPr>
          <p:cNvCxnSpPr>
            <a:cxnSpLocks/>
          </p:cNvCxnSpPr>
          <p:nvPr/>
        </p:nvCxnSpPr>
        <p:spPr>
          <a:xfrm>
            <a:off x="5768781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211DC5-BCD8-9DA5-B5DF-11FE5D75387D}"/>
              </a:ext>
            </a:extLst>
          </p:cNvPr>
          <p:cNvSpPr/>
          <p:nvPr/>
        </p:nvSpPr>
        <p:spPr>
          <a:xfrm>
            <a:off x="561195" y="1310991"/>
            <a:ext cx="3261659" cy="8490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Framework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 descr="마이바티스(MyBatis) 동적 쿼리 Java로 만들기.">
            <a:extLst>
              <a:ext uri="{FF2B5EF4-FFF2-40B4-BE49-F238E27FC236}">
                <a16:creationId xmlns:a16="http://schemas.microsoft.com/office/drawing/2014/main" id="{EA1EF1E9-979E-18A6-12B2-2D1186D9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93" y="4109667"/>
            <a:ext cx="2151260" cy="13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1AEF1A-1B61-CA28-B8AC-5160C7BE0284}"/>
              </a:ext>
            </a:extLst>
          </p:cNvPr>
          <p:cNvSpPr/>
          <p:nvPr/>
        </p:nvSpPr>
        <p:spPr>
          <a:xfrm>
            <a:off x="584353" y="2160030"/>
            <a:ext cx="3215341" cy="3622954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0BB9AC-DBD7-712B-DA4A-2234054D6C27}"/>
              </a:ext>
            </a:extLst>
          </p:cNvPr>
          <p:cNvSpPr/>
          <p:nvPr/>
        </p:nvSpPr>
        <p:spPr>
          <a:xfrm>
            <a:off x="4541370" y="1310991"/>
            <a:ext cx="3261659" cy="8490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BD2F8E-A8DD-FE36-C8F4-2112810744FD}"/>
              </a:ext>
            </a:extLst>
          </p:cNvPr>
          <p:cNvSpPr/>
          <p:nvPr/>
        </p:nvSpPr>
        <p:spPr>
          <a:xfrm>
            <a:off x="4564528" y="2160030"/>
            <a:ext cx="3215341" cy="3622954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C4EBCD-223B-4EBB-0F60-8F490A161CAF}"/>
              </a:ext>
            </a:extLst>
          </p:cNvPr>
          <p:cNvSpPr/>
          <p:nvPr/>
        </p:nvSpPr>
        <p:spPr>
          <a:xfrm>
            <a:off x="8426815" y="1310991"/>
            <a:ext cx="3261659" cy="8490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Programming language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ED1933-1F82-5A2D-9E69-512DDA0EA289}"/>
              </a:ext>
            </a:extLst>
          </p:cNvPr>
          <p:cNvSpPr/>
          <p:nvPr/>
        </p:nvSpPr>
        <p:spPr>
          <a:xfrm>
            <a:off x="8449973" y="2160030"/>
            <a:ext cx="3215341" cy="3622954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8" name="Picture 4" descr="Java 강좌 - 시작">
            <a:extLst>
              <a:ext uri="{FF2B5EF4-FFF2-40B4-BE49-F238E27FC236}">
                <a16:creationId xmlns:a16="http://schemas.microsoft.com/office/drawing/2014/main" id="{1CE8EBBD-BC0E-F81F-CEAC-8B8EBE4B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082" y="2322586"/>
            <a:ext cx="1369022" cy="114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029622-C328-D170-B389-08A9BB9CA79B}"/>
              </a:ext>
            </a:extLst>
          </p:cNvPr>
          <p:cNvSpPr/>
          <p:nvPr/>
        </p:nvSpPr>
        <p:spPr>
          <a:xfrm>
            <a:off x="4541370" y="3280519"/>
            <a:ext cx="3238499" cy="8490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Developing tool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6" descr="IntelliJ IDEA - 위키백과, 우리 모두의 백과사전">
            <a:extLst>
              <a:ext uri="{FF2B5EF4-FFF2-40B4-BE49-F238E27FC236}">
                <a16:creationId xmlns:a16="http://schemas.microsoft.com/office/drawing/2014/main" id="{8C8A0E86-FAA3-2F97-66D4-EF3BB50A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430" y="4513006"/>
            <a:ext cx="686336" cy="68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JAVA] - 종합 개발툴 이클립스(eclipse) 설치">
            <a:extLst>
              <a:ext uri="{FF2B5EF4-FFF2-40B4-BE49-F238E27FC236}">
                <a16:creationId xmlns:a16="http://schemas.microsoft.com/office/drawing/2014/main" id="{4237C84B-B581-F1C5-6963-63A6B92B6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746" y="4455343"/>
            <a:ext cx="914247" cy="8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ySQL Workbench - LabAnyWhere(실험마당)">
            <a:extLst>
              <a:ext uri="{FF2B5EF4-FFF2-40B4-BE49-F238E27FC236}">
                <a16:creationId xmlns:a16="http://schemas.microsoft.com/office/drawing/2014/main" id="{BF51CD67-5393-936C-F835-853686D6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973" y="4513006"/>
            <a:ext cx="738276" cy="7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8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85483" y="314470"/>
            <a:ext cx="27719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spc="-300" dirty="0">
                <a:solidFill>
                  <a:schemeClr val="accent4"/>
                </a:solidFill>
                <a:latin typeface="+mn-ea"/>
              </a:rPr>
              <a:t>2.  </a:t>
            </a:r>
            <a:r>
              <a:rPr lang="ko-KR" altLang="en-US" sz="3000" b="1" spc="-300" dirty="0">
                <a:solidFill>
                  <a:schemeClr val="accent4"/>
                </a:solidFill>
                <a:latin typeface="+mn-ea"/>
              </a:rPr>
              <a:t>사용  개발  도구</a:t>
            </a:r>
          </a:p>
        </p:txBody>
      </p:sp>
      <p:sp>
        <p:nvSpPr>
          <p:cNvPr id="67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 SemiBold"/>
                <a:cs typeface="+mn-cs"/>
              </a:rPr>
              <a:t>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2400" y="19050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스프링 기초와 원리를 알아보자🌳">
            <a:extLst>
              <a:ext uri="{FF2B5EF4-FFF2-40B4-BE49-F238E27FC236}">
                <a16:creationId xmlns:a16="http://schemas.microsoft.com/office/drawing/2014/main" id="{6996FD33-87C1-6C4B-3482-7B0C66D7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76" y="1154423"/>
            <a:ext cx="2331916" cy="13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마이바티스(MyBatis) 동적 쿼리 Java로 만들기.">
            <a:extLst>
              <a:ext uri="{FF2B5EF4-FFF2-40B4-BE49-F238E27FC236}">
                <a16:creationId xmlns:a16="http://schemas.microsoft.com/office/drawing/2014/main" id="{EA1EF1E9-979E-18A6-12B2-2D1186D9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679" y="2813678"/>
            <a:ext cx="2151260" cy="13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JAVA] - 종합 개발툴 이클립스(eclipse) 설치">
            <a:extLst>
              <a:ext uri="{FF2B5EF4-FFF2-40B4-BE49-F238E27FC236}">
                <a16:creationId xmlns:a16="http://schemas.microsoft.com/office/drawing/2014/main" id="{4237C84B-B581-F1C5-6963-63A6B92B6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096" y="3120814"/>
            <a:ext cx="1119108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D1FBF2A-18F6-C7A6-4176-AA2CE8093E5D}"/>
              </a:ext>
            </a:extLst>
          </p:cNvPr>
          <p:cNvCxnSpPr>
            <a:cxnSpLocks/>
          </p:cNvCxnSpPr>
          <p:nvPr/>
        </p:nvCxnSpPr>
        <p:spPr>
          <a:xfrm>
            <a:off x="71755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스프링 기초와 원리를 알아보자🌳">
            <a:extLst>
              <a:ext uri="{FF2B5EF4-FFF2-40B4-BE49-F238E27FC236}">
                <a16:creationId xmlns:a16="http://schemas.microsoft.com/office/drawing/2014/main" id="{27AE544A-CC3B-C30F-070F-A697E025B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76" y="2469237"/>
            <a:ext cx="2331916" cy="13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F1560E-E15A-912A-DAB6-92243A4F2C32}"/>
              </a:ext>
            </a:extLst>
          </p:cNvPr>
          <p:cNvSpPr/>
          <p:nvPr/>
        </p:nvSpPr>
        <p:spPr>
          <a:xfrm>
            <a:off x="1944211" y="992437"/>
            <a:ext cx="3261659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Eclipse </a:t>
            </a: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2" descr="마이바티스(MyBatis) 동적 쿼리 Java로 만들기.">
            <a:extLst>
              <a:ext uri="{FF2B5EF4-FFF2-40B4-BE49-F238E27FC236}">
                <a16:creationId xmlns:a16="http://schemas.microsoft.com/office/drawing/2014/main" id="{876E5D39-9C4F-D47B-9A24-15DBB0F9D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679" y="4128492"/>
            <a:ext cx="2151260" cy="13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JAVA] - 종합 개발툴 이클립스(eclipse) 설치">
            <a:extLst>
              <a:ext uri="{FF2B5EF4-FFF2-40B4-BE49-F238E27FC236}">
                <a16:creationId xmlns:a16="http://schemas.microsoft.com/office/drawing/2014/main" id="{15DBF096-13E1-01CB-F0EF-EA6B21DA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096" y="4257098"/>
            <a:ext cx="1119108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FFC3C22-C86B-8F6B-80BA-EB15A576B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1" y="1260773"/>
            <a:ext cx="3256271" cy="530345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22A6A97-EC29-A16B-A3F2-6928BBCF8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332" y="1228674"/>
            <a:ext cx="3256270" cy="530345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AA02A94-0C9C-EDB8-A59A-E0D901D169DB}"/>
              </a:ext>
            </a:extLst>
          </p:cNvPr>
          <p:cNvSpPr/>
          <p:nvPr/>
        </p:nvSpPr>
        <p:spPr>
          <a:xfrm>
            <a:off x="1967239" y="1224257"/>
            <a:ext cx="3215341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0BEF752-B48A-1DC2-A640-BD3FBF452860}"/>
              </a:ext>
            </a:extLst>
          </p:cNvPr>
          <p:cNvSpPr/>
          <p:nvPr/>
        </p:nvSpPr>
        <p:spPr>
          <a:xfrm>
            <a:off x="7174509" y="992437"/>
            <a:ext cx="3261659" cy="224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18BCD3-D7D8-C9E0-7D0F-9E1ED69BE97F}"/>
              </a:ext>
            </a:extLst>
          </p:cNvPr>
          <p:cNvSpPr/>
          <p:nvPr/>
        </p:nvSpPr>
        <p:spPr>
          <a:xfrm>
            <a:off x="7197537" y="1224257"/>
            <a:ext cx="3215341" cy="5333096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45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7682</TotalTime>
  <Words>335</Words>
  <Application>Microsoft Office PowerPoint</Application>
  <PresentationFormat>와이드스크린</PresentationFormat>
  <Paragraphs>184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Pretendard</vt:lpstr>
      <vt:lpstr>Pretendard ExtraBold</vt:lpstr>
      <vt:lpstr>맑은 고딕</vt:lpstr>
      <vt:lpstr>Arial</vt:lpstr>
      <vt:lpstr>Montserrat Black</vt:lpstr>
      <vt:lpstr>Montserrat SemiBold</vt:lpstr>
      <vt:lpstr>Office 테마</vt:lpstr>
      <vt:lpstr>1_Office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조 홍민</cp:lastModifiedBy>
  <cp:revision>401</cp:revision>
  <dcterms:created xsi:type="dcterms:W3CDTF">2021-10-22T06:13:27Z</dcterms:created>
  <dcterms:modified xsi:type="dcterms:W3CDTF">2022-11-30T15:53:23Z</dcterms:modified>
</cp:coreProperties>
</file>